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8263"/>
  <p:notesSz cx="9144000" cy="6858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BC8E7B-D293-46A1-AB2C-B0EE466408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771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87588" y="514350"/>
            <a:ext cx="4568825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6650831-68D7-4F4C-A3D0-6FBFAC9A69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04973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cs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FE70DE94-BF04-4FC5-93D5-24BA610DF92E}" type="slidenum">
              <a:rPr lang="zh-TW" altLang="en-US" smtClean="0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394303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6300"/>
            <a:ext cx="3216275" cy="35560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4550"/>
            <a:ext cx="3038475" cy="357188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5179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2"/>
            <a:ext cx="9142413" cy="5147072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806950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5363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954088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/>
              <a:t>我今屬於耶穌，不再屬自己；</a:t>
            </a:r>
          </a:p>
          <a:p>
            <a:pPr algn="ctr" eaLnBrk="1" hangingPunct="1"/>
            <a:r>
              <a:rPr lang="en-US" altLang="zh-TW" sz="2800"/>
              <a:t> I belong to Jesus,  I am not mine own;</a:t>
            </a:r>
            <a:endParaRPr lang="zh-TW" altLang="en-US" sz="2800"/>
          </a:p>
          <a:p>
            <a:pPr algn="ctr" eaLnBrk="1" hangingPunct="1"/>
            <a:r>
              <a:rPr lang="zh-TW" altLang="en-US"/>
              <a:t>我所是並我所有全都歸於祢。</a:t>
            </a:r>
            <a:endParaRPr lang="en-US" altLang="zh-TW"/>
          </a:p>
          <a:p>
            <a:pPr algn="ctr" eaLnBrk="1" hangingPunct="1"/>
            <a:r>
              <a:rPr lang="en-US" altLang="zh-TW" sz="2800"/>
              <a:t>All I have and all I am shall be His alone. </a:t>
            </a:r>
          </a:p>
          <a:p>
            <a:pPr algn="ctr" eaLnBrk="1" hangingPunct="1"/>
            <a:r>
              <a:rPr lang="zh-TW" altLang="en-US"/>
              <a:t>我今屬於耶穌，不再屬自己；</a:t>
            </a:r>
          </a:p>
          <a:p>
            <a:pPr algn="ctr" eaLnBrk="1" hangingPunct="1"/>
            <a:r>
              <a:rPr lang="en-US" altLang="zh-TW" sz="2800"/>
              <a:t>I belong to Jesus,  I am not mine own;</a:t>
            </a:r>
            <a:endParaRPr lang="en-US" altLang="zh-TW" sz="2800">
              <a:latin typeface="Arial Narrow" pitchFamily="34" charset="0"/>
            </a:endParaRPr>
          </a:p>
          <a:p>
            <a:pPr algn="ctr" eaLnBrk="1" hangingPunct="1"/>
            <a:r>
              <a:rPr lang="zh-TW" altLang="en-US"/>
              <a:t>我所是並我所有全都歸於祢。</a:t>
            </a:r>
          </a:p>
          <a:p>
            <a:pPr algn="ctr" eaLnBrk="1" hangingPunct="1"/>
            <a:r>
              <a:rPr lang="en-US" altLang="zh-TW" sz="2800"/>
              <a:t>All I have and all I am shall be His alone.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3851"/>
            <a:ext cx="9144000" cy="792088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spcBef>
                <a:spcPct val="2000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    H305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我今屬於耶穌</a:t>
            </a:r>
            <a:r>
              <a:rPr lang="zh-TW" altLang="en-US" sz="26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I BELONG TO JESUS (1/1) </a:t>
            </a:r>
            <a:endParaRPr lang="en-US" altLang="zh-TW" sz="2400" dirty="0">
              <a:solidFill>
                <a:schemeClr val="tx1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2275</TotalTime>
  <Words>92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     H305  我今屬於耶穌  I BELONG TO JESUS (1/1) 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118</cp:revision>
  <dcterms:created xsi:type="dcterms:W3CDTF">2001-04-19T19:07:54Z</dcterms:created>
  <dcterms:modified xsi:type="dcterms:W3CDTF">2017-08-05T15:25:39Z</dcterms:modified>
</cp:coreProperties>
</file>